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9" r:id="rId3"/>
    <p:sldId id="287" r:id="rId4"/>
    <p:sldId id="289" r:id="rId5"/>
    <p:sldId id="28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0FA"/>
    <a:srgbClr val="4390BC"/>
    <a:srgbClr val="84CDEE"/>
    <a:srgbClr val="50B8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514DD-2DB5-4286-BAAE-EBE3A88DD9C9}">
  <a:tblStyle styleId="{016514DD-2DB5-4286-BAAE-EBE3A88DD9C9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8A8A8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BAF8BCBF-98AD-401C-969F-90550944852B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529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67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T--9shzQc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107310" y="0"/>
            <a:ext cx="2046848" cy="6858000"/>
          </a:xfrm>
          <a:prstGeom prst="rect">
            <a:avLst/>
          </a:prstGeom>
          <a:solidFill>
            <a:srgbClr val="50B8E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4107309" cy="6858000"/>
          </a:xfrm>
          <a:prstGeom prst="rect">
            <a:avLst/>
          </a:prstGeom>
          <a:solidFill>
            <a:srgbClr val="4390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385623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126567" y="0"/>
            <a:ext cx="2026919" cy="6858000"/>
          </a:xfrm>
          <a:prstGeom prst="rect">
            <a:avLst/>
          </a:prstGeom>
          <a:solidFill>
            <a:srgbClr val="84CD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8159" y="853653"/>
            <a:ext cx="4635284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6000" b="1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FlappyBrainTeam</a:t>
            </a:r>
            <a:endParaRPr lang="en-CA" sz="600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153485" y="0"/>
            <a:ext cx="2026919" cy="6858000"/>
          </a:xfrm>
          <a:prstGeom prst="rect">
            <a:avLst/>
          </a:prstGeom>
          <a:solidFill>
            <a:srgbClr val="B9E2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0152813" y="0"/>
            <a:ext cx="2026919" cy="6858000"/>
          </a:xfrm>
          <a:prstGeom prst="rect">
            <a:avLst/>
          </a:prstGeom>
          <a:solidFill>
            <a:srgbClr val="DCF0F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753331" y="4090219"/>
            <a:ext cx="5835246" cy="107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Garnet Crookes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</a:rPr>
              <a:t>Mohammed </a:t>
            </a:r>
            <a:r>
              <a:rPr lang="en-US" sz="3200" b="1" dirty="0" err="1">
                <a:solidFill>
                  <a:schemeClr val="lt1"/>
                </a:solidFill>
                <a:latin typeface="Century Gothic"/>
              </a:rPr>
              <a:t>Alhajjaj</a:t>
            </a:r>
            <a:endParaRPr lang="en-US" sz="3200" b="1" dirty="0">
              <a:solidFill>
                <a:schemeClr val="lt1"/>
              </a:solidFill>
              <a:latin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  <a:sym typeface="Century Gothic"/>
              </a:rPr>
              <a:t>Derek Walz</a:t>
            </a:r>
            <a:endParaRPr lang="en-CA" sz="3200" b="1" dirty="0">
              <a:solidFill>
                <a:schemeClr val="lt1"/>
              </a:solidFill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699592"/>
            <a:ext cx="10275451" cy="3180522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Enabling those with mobility limitations to participate with today’s complex computer interface requirements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51012"/>
              </p:ext>
            </p:extLst>
          </p:nvPr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BAC53636-DFB5-8751-320E-C3D2C54B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377" y="3429000"/>
            <a:ext cx="1239430" cy="1239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Utilize BCI tools allowing users to control computer mouse movements through EOG readings 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User has full two-dimensional motion with clicking capability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Potential to widen implementation to other applications requiring 4+ standard control inputs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7208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F8D0F342-EED0-2188-584F-E064294EB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7611" y="1085077"/>
            <a:ext cx="8017240" cy="45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Link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10604" lvl="1">
              <a:buClr>
                <a:schemeClr val="dk1"/>
              </a:buClr>
              <a:buSzPct val="100000"/>
            </a:pPr>
            <a:r>
              <a:rPr lang="en-CA" sz="3600" dirty="0">
                <a:hlinkClick r:id="rId3"/>
              </a:rPr>
              <a:t>video tutorial for EOG mouse control - YouTube</a:t>
            </a: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4352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92</Words>
  <Application>Microsoft Office PowerPoint</Application>
  <PresentationFormat>Widescreen</PresentationFormat>
  <Paragraphs>38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Walz</dc:creator>
  <cp:lastModifiedBy>Derek Walz</cp:lastModifiedBy>
  <cp:revision>5</cp:revision>
  <dcterms:modified xsi:type="dcterms:W3CDTF">2022-08-01T07:47:13Z</dcterms:modified>
</cp:coreProperties>
</file>